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2" autoAdjust="0"/>
    <p:restoredTop sz="94660"/>
  </p:normalViewPr>
  <p:slideViewPr>
    <p:cSldViewPr snapToGrid="0">
      <p:cViewPr>
        <p:scale>
          <a:sx n="75" d="100"/>
          <a:sy n="75" d="100"/>
        </p:scale>
        <p:origin x="763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71B3D-ABD5-C90B-7669-E584B62524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327D06-1446-490D-1096-0DBC7DB776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2C00FE-4DC4-7A3C-EE79-6C8B1F70E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9F625-954B-AD99-D6DF-1104F75DB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2F4F6-7409-A4C0-5174-2AF83557A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13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E86DF-FCA2-9D72-299C-E37A486F5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53D824-2E41-B782-E988-77DC642013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5E0B7-82AA-F13D-D30F-6AF078AB8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F20B8-6C6B-5F85-2BE3-206062950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244E1-0903-1BB9-05C8-9D1642686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737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FF346D-9E5A-135C-6F76-6D10923BE8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598148-5585-8711-DD2E-6F0394109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F9A6D-21D6-C952-5424-08A3DA5EF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DFA0A-C1C7-94F3-66C7-5E523BBA4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BB1DAB-01BF-B4F2-52B1-2A3CB5E78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11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DBC16-56CE-AC0F-F84F-A29FD4BA4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B6024-FDAD-D1C5-3A94-416EDF241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595E5-ADBB-BDFC-9366-6DAA112FB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A95491-DF48-105B-9358-096BEFB23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860E5-71A0-86BF-216C-CBA160073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986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A5C23-F3A2-3E63-38A9-5E31F7BA9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594E1E-8AF3-AD2B-9497-FE9ED41EA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B1C30-F113-EC89-456C-599E02416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CC08C-B7D8-463F-FF32-1B5F14E92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C2F79-3942-60E2-E951-8E157B5D4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44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B9BE2-43F5-9BED-B52D-40AEBA26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75A09-C2CD-5406-7078-F40010EA95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25AAEE-A485-0169-0648-B7C7AD952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71EA5-50A1-509D-FBD8-EA92A6B66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0F50EF-455E-8B7C-0639-9B47ABE77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4DDAFB-FC41-3EF7-025A-30902FCE9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223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F152A-331F-0D00-15EB-8F6D36D67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EE2F5-1A27-C818-31F6-842672BA3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54F41E-059D-A417-D617-55C01C2D8E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BD1CCB-9F22-0B39-B03D-1EECE909A1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BA90BC-876F-3ADA-6198-33A2E38814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A0AC09-EB23-F48D-C64C-6DB144C66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B98032-4E6F-0DA7-2581-8CF6C8C2D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70482A-8888-1E83-C60B-D138DBE34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470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D5DE9-0A8E-8604-539A-95A39D9D0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65F65F-6C5A-9915-46FC-A86E5DFD0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4B77D5-31B7-C555-3CC3-ECA5129B2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246591-830B-DC2B-18EC-730E3A570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64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7EF49A-F15F-08B8-59AA-E7681283A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B332A1-7B8F-6C25-05B9-0D6CDE694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ABDFD-0B60-D7A8-BBFC-EC806B824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47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D4D0-9B6B-244A-FCED-AA373FAB0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BA9A5-5FC4-50D3-32C0-2BB3E5601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F58B0A-4517-D921-599E-2754099D0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166EB8-7557-2AC9-C354-76A8D45FE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DBA794-CA21-7498-329B-1AD78E5A9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44B8A-9823-14C9-DDC7-6E5E33675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383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FF5A5-0F73-199B-A12B-3A5095BB5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CB12A7-F441-EEDD-C421-B62C73C3D6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B27D12-78DB-3903-AE44-4FD258E92B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361CF0-1B9D-50BD-A00F-C91F6C715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AF792-8C24-E2B4-F186-8B937F980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ABB254-0076-C546-E8BC-F610AECBC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971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A52882-837C-B302-A72E-D232F5C35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9AC23-59DA-2A0D-48AD-EB6E0EE8A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41DA5-6E8C-6555-E3DC-6C424035A2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5B4097-FAB4-43BD-ACF9-67F94B6A8A90}" type="datetimeFigureOut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62B39-8F3B-50AF-644A-AE3B5D4532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3616E-018D-35A0-D252-CFAA9E1F07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5B835C-4C7A-49D1-B985-097E53BD8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79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green diagram&#10;&#10;AI-generated content may be incorrect.">
            <a:extLst>
              <a:ext uri="{FF2B5EF4-FFF2-40B4-BE49-F238E27FC236}">
                <a16:creationId xmlns:a16="http://schemas.microsoft.com/office/drawing/2014/main" id="{DD87D4CD-635E-0986-40E2-BDC2F23A8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8000" y="328542"/>
            <a:ext cx="12192000" cy="62009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9C2C0C-7380-E171-0205-4B079A9AE181}"/>
              </a:ext>
            </a:extLst>
          </p:cNvPr>
          <p:cNvSpPr txBox="1"/>
          <p:nvPr/>
        </p:nvSpPr>
        <p:spPr>
          <a:xfrm>
            <a:off x="2987040" y="619667"/>
            <a:ext cx="2113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badi" panose="020B060402010402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Piezoelectric Elements Bar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4C3CCC-1EF5-E87B-8EE7-76BE4EBB6C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21" t="5930" r="32238" b="32488"/>
          <a:stretch>
            <a:fillRect/>
          </a:stretch>
        </p:blipFill>
        <p:spPr>
          <a:xfrm>
            <a:off x="9479279" y="295939"/>
            <a:ext cx="2323125" cy="2309451"/>
          </a:xfrm>
          <a:prstGeom prst="ellipse">
            <a:avLst/>
          </a:prstGeom>
          <a:ln w="1905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6BBC0C-ECAF-1994-7B70-6ABEFBBC5D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53" t="6962" r="12342" b="12444"/>
          <a:stretch>
            <a:fillRect/>
          </a:stretch>
        </p:blipFill>
        <p:spPr>
          <a:xfrm>
            <a:off x="9502235" y="3628126"/>
            <a:ext cx="2309451" cy="2309451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6FB251-1CF5-C21B-3DA8-871EB75339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528" t="11349" r="18750" b="9954"/>
          <a:stretch>
            <a:fillRect/>
          </a:stretch>
        </p:blipFill>
        <p:spPr>
          <a:xfrm>
            <a:off x="240709" y="3628127"/>
            <a:ext cx="2309451" cy="2309451"/>
          </a:xfrm>
          <a:prstGeom prst="ellipse">
            <a:avLst/>
          </a:prstGeom>
          <a:ln w="28575"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CE3928F-E2D7-7C3A-AD8A-F59ACE71E2C5}"/>
              </a:ext>
            </a:extLst>
          </p:cNvPr>
          <p:cNvSpPr txBox="1"/>
          <p:nvPr/>
        </p:nvSpPr>
        <p:spPr>
          <a:xfrm>
            <a:off x="9629922" y="2637993"/>
            <a:ext cx="211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badi" panose="020B060402010402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Flexure Hinge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B466FB-F3C9-F87D-8C54-CE0819DABDAC}"/>
              </a:ext>
            </a:extLst>
          </p:cNvPr>
          <p:cNvSpPr txBox="1"/>
          <p:nvPr/>
        </p:nvSpPr>
        <p:spPr>
          <a:xfrm>
            <a:off x="9629922" y="5937577"/>
            <a:ext cx="2113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badi" panose="020B060402010402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Bridge-type Amplification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2988CD-4F6C-8DCB-0E6A-0115A260B97B}"/>
              </a:ext>
            </a:extLst>
          </p:cNvPr>
          <p:cNvSpPr txBox="1"/>
          <p:nvPr/>
        </p:nvSpPr>
        <p:spPr>
          <a:xfrm>
            <a:off x="338794" y="5985302"/>
            <a:ext cx="211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badi" panose="020B0604020104020204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Gripper Tip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33347BF-91FF-7EDC-427D-7F4731C1F2E1}"/>
              </a:ext>
            </a:extLst>
          </p:cNvPr>
          <p:cNvCxnSpPr/>
          <p:nvPr/>
        </p:nvCxnSpPr>
        <p:spPr>
          <a:xfrm>
            <a:off x="5120640" y="1046480"/>
            <a:ext cx="1808480" cy="548640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ACFE335-C20A-1892-28F5-0B7136F5652C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9027161" y="634150"/>
            <a:ext cx="792332" cy="892213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527404E-89F9-3A1D-5EAF-29B830E55AAC}"/>
              </a:ext>
            </a:extLst>
          </p:cNvPr>
          <p:cNvCxnSpPr>
            <a:cxnSpLocks/>
          </p:cNvCxnSpPr>
          <p:nvPr/>
        </p:nvCxnSpPr>
        <p:spPr>
          <a:xfrm flipH="1" flipV="1">
            <a:off x="9027161" y="1526363"/>
            <a:ext cx="792332" cy="761217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578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9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Abadi</vt:lpstr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Anishka Thushan</dc:creator>
  <cp:lastModifiedBy>Anishka Thushan</cp:lastModifiedBy>
  <cp:revision>1</cp:revision>
  <dcterms:created xsi:type="dcterms:W3CDTF">2025-09-26T08:51:07Z</dcterms:created>
  <dcterms:modified xsi:type="dcterms:W3CDTF">2025-09-26T09:09:02Z</dcterms:modified>
</cp:coreProperties>
</file>

<file path=docProps/thumbnail.jpeg>
</file>